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58" r:id="rId3"/>
    <p:sldId id="265" r:id="rId4"/>
    <p:sldId id="261" r:id="rId5"/>
    <p:sldId id="264" r:id="rId6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61E"/>
    <a:srgbClr val="CE161E"/>
    <a:srgbClr val="CF171E"/>
    <a:srgbClr val="CA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633B08-32F9-435E-81D7-FF81A8566D6C}" v="146" dt="2018-08-08T17:25:29.9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4" autoAdjust="0"/>
    <p:restoredTop sz="94660"/>
  </p:normalViewPr>
  <p:slideViewPr>
    <p:cSldViewPr snapToGrid="0">
      <p:cViewPr varScale="1">
        <p:scale>
          <a:sx n="96" d="100"/>
          <a:sy n="96" d="100"/>
        </p:scale>
        <p:origin x="5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182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4B5DC-B942-4F47-AD4E-D0EF469D298B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FF86B-8294-44B9-B00E-1AEF52232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BD2D2-0636-4588-B8EE-962B315A80A1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2C6BB-351A-4B12-AB1E-90903925E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41" y="2453856"/>
            <a:ext cx="10914143" cy="1470025"/>
          </a:xfrm>
        </p:spPr>
        <p:txBody>
          <a:bodyPr/>
          <a:lstStyle>
            <a:lvl1pPr algn="l">
              <a:defRPr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42" y="4089673"/>
            <a:ext cx="10914141" cy="13545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Simulation in the Automotive Industry: Creating the Next Generation Vehicle</a:t>
            </a: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nafems.org/americas</a:t>
            </a: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9705315" y="6669088"/>
            <a:ext cx="24866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November 14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, 2019   |  Troy, MI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EED990D-968D-41B1-915A-0D80FBB609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639" y="178076"/>
            <a:ext cx="3884544" cy="194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23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78" y="274637"/>
            <a:ext cx="106180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kern="1200" dirty="0">
                <a:solidFill>
                  <a:srgbClr val="D72929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7" y="1600202"/>
            <a:ext cx="10984523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499B9C-14A9-4EFB-A7F8-E1E538BEF1A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05315" y="6669088"/>
            <a:ext cx="24866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October 1</a:t>
            </a:r>
            <a:r>
              <a:rPr lang="en-GB" sz="900" b="1" baseline="30000" dirty="0">
                <a:solidFill>
                  <a:schemeClr val="bg1"/>
                </a:solidFill>
              </a:rPr>
              <a:t>st</a:t>
            </a:r>
            <a:r>
              <a:rPr lang="en-GB" sz="900" b="1" dirty="0">
                <a:solidFill>
                  <a:schemeClr val="bg1"/>
                </a:solidFill>
              </a:rPr>
              <a:t>, 2019  |  Columbus, OH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CCD10B-3941-4F2B-9388-EA73E331C81F}"/>
              </a:ext>
            </a:extLst>
          </p:cNvPr>
          <p:cNvSpPr/>
          <p:nvPr userDrawn="1"/>
        </p:nvSpPr>
        <p:spPr>
          <a:xfrm>
            <a:off x="152400" y="68214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4B6357-F3AD-434B-B877-901C98CD040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" y="68035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Simulation in the Automotive Industry: Creating the Next Generation Vehicle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97F83E-4A0D-4FDA-B29F-9E3FA696BD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8801" y="68005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nafems.org/americas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7E1B6E-046B-4D8A-A782-A3D6D45492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57715" y="6821488"/>
            <a:ext cx="24866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November 14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, 2019   |  Troy, MI</a:t>
            </a:r>
          </a:p>
        </p:txBody>
      </p:sp>
    </p:spTree>
    <p:extLst>
      <p:ext uri="{BB962C8B-B14F-4D97-AF65-F5344CB8AC3E}">
        <p14:creationId xmlns:p14="http://schemas.microsoft.com/office/powerpoint/2010/main" val="307054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ACD848-30AA-49A7-8647-ADCF67E18F00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C74572-61BB-425E-A61D-4E886CA61D9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Simulation in the Automotive Industry: Creating the Next Generation Vehicle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96C1E3-55FB-48AF-8925-6E8E7982EA1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nafems.org/americas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62EA2A-A974-4EEF-9FF4-3E4B889F057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05315" y="6669088"/>
            <a:ext cx="24866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November 14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, 2019   |  Troy, MI</a:t>
            </a:r>
          </a:p>
        </p:txBody>
      </p:sp>
    </p:spTree>
    <p:extLst>
      <p:ext uri="{BB962C8B-B14F-4D97-AF65-F5344CB8AC3E}">
        <p14:creationId xmlns:p14="http://schemas.microsoft.com/office/powerpoint/2010/main" val="93165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C4D195-C3AF-459B-AA06-4C555BFC688F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0209AA-1E1B-4729-A192-8583BBC886F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Simulation in the Automotive Industry: Creating the Next Generation Vehicle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6DCD2E-FFA4-403B-847F-09D0BD983C3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nafems.org/americas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2EDDBA-5C98-4517-A018-BDC5F54BA48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05315" y="6669088"/>
            <a:ext cx="24866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November 14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, 2019   |  Troy, MI</a:t>
            </a:r>
          </a:p>
        </p:txBody>
      </p:sp>
    </p:spTree>
    <p:extLst>
      <p:ext uri="{BB962C8B-B14F-4D97-AF65-F5344CB8AC3E}">
        <p14:creationId xmlns:p14="http://schemas.microsoft.com/office/powerpoint/2010/main" val="15832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787" y="4540611"/>
            <a:ext cx="10363200" cy="816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71787" y="3046595"/>
            <a:ext cx="10363200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98E11A-EA90-49B6-952A-2A0F85E36582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DA1215-9186-419C-8666-5AD70EFED4A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Simulation in the Automotive Industry: Creating the Next Generation Vehicle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695DEE-3C6B-49AC-B2D8-DE020B07DFE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nafems.org/americas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1DBA93-2A44-4530-9525-39B03B211C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05315" y="6669088"/>
            <a:ext cx="24866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November 14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, 2019   |  Troy, MI</a:t>
            </a:r>
          </a:p>
        </p:txBody>
      </p:sp>
    </p:spTree>
    <p:extLst>
      <p:ext uri="{BB962C8B-B14F-4D97-AF65-F5344CB8AC3E}">
        <p14:creationId xmlns:p14="http://schemas.microsoft.com/office/powerpoint/2010/main" val="34974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76548"/>
            <a:ext cx="12191997" cy="147002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Thank You!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4512365"/>
            <a:ext cx="12191995" cy="1354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contact details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D14279-F5DB-49F2-A29A-C3CF53D32765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3A473-3051-4670-8843-A36C3CB2CEA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Simulation in the Automotive Industry: Creating the Next Generation Vehicle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EB4147-9DE9-4D57-9917-D107FB5BBC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nafems.org/americas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99E08D-F8C5-41A9-96FE-B5AC4E5305F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05315" y="6669088"/>
            <a:ext cx="24866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November 14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, 2019   |  Troy, MI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86F5BADA-13EE-436B-A9D1-F563F01C74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115" y="446664"/>
            <a:ext cx="3884544" cy="194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769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5813-87DF-45B2-988B-88A548706598}" type="datetime1">
              <a:rPr lang="en-GB" smtClean="0"/>
              <a:t>21/08/2019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  <p:sldLayoutId id="2147483654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4400" b="1" kern="1200" dirty="0">
          <a:solidFill>
            <a:srgbClr val="CF171E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Presentation Subtitle</a:t>
            </a:r>
          </a:p>
          <a:p>
            <a:r>
              <a:rPr lang="en-US" dirty="0"/>
              <a:t>Presenter’s Name</a:t>
            </a:r>
          </a:p>
          <a:p>
            <a:r>
              <a:rPr lang="en-US" dirty="0"/>
              <a:t>Presenter’s Company/Organization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793288" y="6343651"/>
            <a:ext cx="874712" cy="365125"/>
          </a:xfrm>
        </p:spPr>
        <p:txBody>
          <a:bodyPr/>
          <a:lstStyle/>
          <a:p>
            <a:fld id="{33E9EC35-AD31-4AB2-93A8-D6F93F11AE1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83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81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1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33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043516"/>
      </p:ext>
    </p:extLst>
  </p:cSld>
  <p:clrMapOvr>
    <a:masterClrMapping/>
  </p:clrMapOvr>
</p:sld>
</file>

<file path=ppt/theme/theme1.xml><?xml version="1.0" encoding="utf-8"?>
<a:theme xmlns:a="http://schemas.openxmlformats.org/drawingml/2006/main" name="NAFEMS 2013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865DC5B-1009-40C1-A3DE-08823FC03187}" vid="{5D539D25-213B-4BE5-89B8-5553DEF94F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3140</TotalTime>
  <Words>18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NAFEMS 2013 PPT THEME</vt:lpstr>
      <vt:lpstr>Presentation Title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2016 NAFEMS Americas Conference</dc:subject>
  <dc:creator>Microsoft account</dc:creator>
  <cp:lastModifiedBy>Matthew Ladzinski</cp:lastModifiedBy>
  <cp:revision>59</cp:revision>
  <dcterms:created xsi:type="dcterms:W3CDTF">2015-03-13T14:40:09Z</dcterms:created>
  <dcterms:modified xsi:type="dcterms:W3CDTF">2019-08-21T17:56:33Z</dcterms:modified>
</cp:coreProperties>
</file>