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5" r:id="rId4"/>
    <p:sldId id="261" r:id="rId5"/>
    <p:sldId id="264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9445"/>
    <a:srgbClr val="289245"/>
    <a:srgbClr val="3D9D57"/>
    <a:srgbClr val="FFFFFF"/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41" y="2453856"/>
            <a:ext cx="10914143" cy="1470025"/>
          </a:xfrm>
        </p:spPr>
        <p:txBody>
          <a:bodyPr/>
          <a:lstStyle>
            <a:lvl1pPr algn="l">
              <a:defRPr>
                <a:solidFill>
                  <a:srgbClr val="289245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42" y="4089673"/>
            <a:ext cx="10914141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>
              <a:solidFill>
                <a:srgbClr val="289245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5AB47D-3709-4697-99D1-6D41FFD59D2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Iberia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D153C9-6DC0-4E2A-A4E3-16BEBB03E9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nafems.org/nrc22-iberia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08F309-48AA-473F-929A-69278E52D3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        6 October 2022 | Madrid, Spain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7C6A7731-A462-4BEF-9F86-7744C7B92C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233" y="0"/>
            <a:ext cx="2209590" cy="220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8" y="274637"/>
            <a:ext cx="106180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289245"/>
                </a:solidFill>
                <a:latin typeface="Montserrat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738" y="1617403"/>
            <a:ext cx="1098452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89C2C4-EA1F-4599-BEC1-6C614190090E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18F28B-EF05-4768-9977-48FB50867E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744" y="0"/>
            <a:ext cx="3809524" cy="380952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0D53C9E-C216-4611-B516-68DFE7ADB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Iberia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2CBCB5-3492-4009-99AB-70CB54F7E3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nafems.org/nrc22-iberia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B4C7FE-0919-483F-A771-299656644C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        6 October 2022 | Madrid, Spain</a:t>
            </a: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892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A52B65-A07B-4351-BD5F-2E6209FCD6D5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12A764-B253-43F7-813B-316B66FBB9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76" y="0"/>
            <a:ext cx="3809524" cy="380952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BD29F2D-E957-4083-A58F-2B3DC9418AC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Iberia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997D3E-D65C-4B4F-BC16-AB23ED1E1A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nafems.org/nrc22-iberia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A26F78-C072-497F-9C0B-9E74001072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        6 October 2022 | Madrid, Spain</a:t>
            </a: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3D9D5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08822C-D8D3-461D-A897-92F8D40F4B1A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99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2D0C45-0322-4376-9D21-AEA70BC7F3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76" y="9131"/>
            <a:ext cx="3809524" cy="380952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E2DC586-52ED-494E-915E-03D59BA690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Iberia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0865A0-C2C5-4FA8-A5F3-373A53FF5B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nafems.org/nrc22-iberia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0E8A51-74CD-4580-AF3F-D33033F4D2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        6 October 2022 | Madrid, Spain</a:t>
            </a: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787" y="4540611"/>
            <a:ext cx="10363200" cy="816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71787" y="3046595"/>
            <a:ext cx="103632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28924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C93C19-67B8-4FE2-966B-8904CFF1FC20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D3CA6A-C049-4BE9-9D84-2DF08B970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Iberia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07F086-1649-4947-98C7-852CC406EA8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nafems.org/nrc22-iberia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499996-1749-4255-B270-DC1294F245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        6 October 2022 | Madrid, Spain</a:t>
            </a: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76548"/>
            <a:ext cx="1219199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289245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4512365"/>
            <a:ext cx="12191995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AE45BF-C516-47C6-8B67-7087920991EF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99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222167-36D8-447F-89F6-95E55F3CDE8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  <a:latin typeface="Montserrat" panose="00000500000000000000" pitchFamily="2" charset="0"/>
              </a:rPr>
              <a:t>NRC22 Iberia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37B71F-44BC-48C5-ADB7-807BD92A36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  <a:latin typeface="Montserrat" panose="00000500000000000000" pitchFamily="2" charset="0"/>
              </a:rPr>
              <a:t>nafems.org/nrc22-iberia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A55C79-D9E9-4D68-A282-0A0D5C2FB5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        6 October 2022 | Madrid, Spain</a:t>
            </a:r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245D4B87-E368-42BB-B209-394A1CD571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906" y="-78772"/>
            <a:ext cx="3108961" cy="310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17/02/2022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289245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32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Montserrat" panose="00000500000000000000" pitchFamily="2" charset="0"/>
        <a:buChar char="▶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93288" y="6343651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Montserrat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hamilton</cp:lastModifiedBy>
  <cp:revision>78</cp:revision>
  <dcterms:created xsi:type="dcterms:W3CDTF">2015-03-13T14:40:09Z</dcterms:created>
  <dcterms:modified xsi:type="dcterms:W3CDTF">2022-02-17T16:34:00Z</dcterms:modified>
</cp:coreProperties>
</file>