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5" r:id="rId4"/>
    <p:sldId id="261" r:id="rId5"/>
    <p:sldId id="264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1/18/2018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41" y="2453856"/>
            <a:ext cx="10914143" cy="1470025"/>
          </a:xfrm>
        </p:spPr>
        <p:txBody>
          <a:bodyPr/>
          <a:lstStyle>
            <a:lvl1pPr algn="l">
              <a:defRPr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42" y="4089673"/>
            <a:ext cx="10914141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10265433" y="6669088"/>
            <a:ext cx="19265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June </a:t>
            </a:r>
            <a:r>
              <a:rPr lang="en-GB" sz="900" b="1" dirty="0" smtClean="0">
                <a:solidFill>
                  <a:schemeClr val="bg1"/>
                </a:solidFill>
              </a:rPr>
              <a:t>5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dirty="0" smtClean="0">
                <a:solidFill>
                  <a:schemeClr val="bg1"/>
                </a:solidFill>
              </a:rPr>
              <a:t>-7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baseline="0" dirty="0" smtClean="0">
                <a:solidFill>
                  <a:schemeClr val="bg1"/>
                </a:solidFill>
              </a:rPr>
              <a:t> </a:t>
            </a:r>
            <a:r>
              <a:rPr lang="en-GB" sz="900" b="1" dirty="0" smtClean="0">
                <a:solidFill>
                  <a:schemeClr val="bg1"/>
                </a:solidFill>
              </a:rPr>
              <a:t>| </a:t>
            </a:r>
            <a:r>
              <a:rPr lang="en-GB" sz="900" b="1" dirty="0" smtClean="0">
                <a:solidFill>
                  <a:schemeClr val="bg1"/>
                </a:solidFill>
              </a:rPr>
              <a:t>Cleveland, OH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The</a:t>
            </a:r>
            <a:r>
              <a:rPr lang="en-GB" sz="900" b="1" baseline="0" dirty="0" smtClean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 smtClean="0">
                <a:solidFill>
                  <a:schemeClr val="bg1"/>
                </a:solidFill>
              </a:rPr>
              <a:t> | CAASE18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nafems.org/caase18</a:t>
            </a:r>
            <a:endParaRPr lang="en-GB" sz="9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499" y="-3882"/>
            <a:ext cx="3993501" cy="15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8" y="274637"/>
            <a:ext cx="106180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D72929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600202"/>
            <a:ext cx="10984523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24" name="TextBox 23"/>
          <p:cNvSpPr txBox="1">
            <a:spLocks noChangeArrowheads="1"/>
          </p:cNvSpPr>
          <p:nvPr userDrawn="1"/>
        </p:nvSpPr>
        <p:spPr bwMode="auto">
          <a:xfrm>
            <a:off x="10265433" y="6669088"/>
            <a:ext cx="19265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June </a:t>
            </a:r>
            <a:r>
              <a:rPr lang="en-GB" sz="900" b="1" dirty="0" smtClean="0">
                <a:solidFill>
                  <a:schemeClr val="bg1"/>
                </a:solidFill>
              </a:rPr>
              <a:t>5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dirty="0" smtClean="0">
                <a:solidFill>
                  <a:schemeClr val="bg1"/>
                </a:solidFill>
              </a:rPr>
              <a:t>-7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baseline="0" dirty="0" smtClean="0">
                <a:solidFill>
                  <a:schemeClr val="bg1"/>
                </a:solidFill>
              </a:rPr>
              <a:t> </a:t>
            </a:r>
            <a:r>
              <a:rPr lang="en-GB" sz="900" b="1" dirty="0" smtClean="0">
                <a:solidFill>
                  <a:schemeClr val="bg1"/>
                </a:solidFill>
              </a:rPr>
              <a:t>| </a:t>
            </a:r>
            <a:r>
              <a:rPr lang="en-GB" sz="900" b="1" dirty="0" smtClean="0">
                <a:solidFill>
                  <a:schemeClr val="bg1"/>
                </a:solidFill>
              </a:rPr>
              <a:t>Cleveland, OH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The</a:t>
            </a:r>
            <a:r>
              <a:rPr lang="en-GB" sz="900" b="1" baseline="0" dirty="0" smtClean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 smtClean="0">
                <a:solidFill>
                  <a:schemeClr val="bg1"/>
                </a:solidFill>
              </a:rPr>
              <a:t> | CAASE18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nafems.org/caase18</a:t>
            </a:r>
            <a:endParaRPr lang="en-GB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24" name="TextBox 23"/>
          <p:cNvSpPr txBox="1">
            <a:spLocks noChangeArrowheads="1"/>
          </p:cNvSpPr>
          <p:nvPr userDrawn="1"/>
        </p:nvSpPr>
        <p:spPr bwMode="auto">
          <a:xfrm>
            <a:off x="10265433" y="6669088"/>
            <a:ext cx="19265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June </a:t>
            </a:r>
            <a:r>
              <a:rPr lang="en-GB" sz="900" b="1" dirty="0" smtClean="0">
                <a:solidFill>
                  <a:schemeClr val="bg1"/>
                </a:solidFill>
              </a:rPr>
              <a:t>5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dirty="0" smtClean="0">
                <a:solidFill>
                  <a:schemeClr val="bg1"/>
                </a:solidFill>
              </a:rPr>
              <a:t>-7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baseline="0" dirty="0" smtClean="0">
                <a:solidFill>
                  <a:schemeClr val="bg1"/>
                </a:solidFill>
              </a:rPr>
              <a:t> </a:t>
            </a:r>
            <a:r>
              <a:rPr lang="en-GB" sz="900" b="1" dirty="0" smtClean="0">
                <a:solidFill>
                  <a:schemeClr val="bg1"/>
                </a:solidFill>
              </a:rPr>
              <a:t>| </a:t>
            </a:r>
            <a:r>
              <a:rPr lang="en-GB" sz="900" b="1" dirty="0" smtClean="0">
                <a:solidFill>
                  <a:schemeClr val="bg1"/>
                </a:solidFill>
              </a:rPr>
              <a:t>Cleveland, OH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The</a:t>
            </a:r>
            <a:r>
              <a:rPr lang="en-GB" sz="900" b="1" baseline="0" dirty="0" smtClean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 smtClean="0">
                <a:solidFill>
                  <a:schemeClr val="bg1"/>
                </a:solidFill>
              </a:rPr>
              <a:t> | CAASE18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nafems.org/caase18</a:t>
            </a:r>
            <a:endParaRPr lang="en-GB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26" name="TextBox 25"/>
          <p:cNvSpPr txBox="1">
            <a:spLocks noChangeArrowheads="1"/>
          </p:cNvSpPr>
          <p:nvPr userDrawn="1"/>
        </p:nvSpPr>
        <p:spPr bwMode="auto">
          <a:xfrm>
            <a:off x="10265433" y="6669088"/>
            <a:ext cx="19265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June </a:t>
            </a:r>
            <a:r>
              <a:rPr lang="en-GB" sz="900" b="1" dirty="0" smtClean="0">
                <a:solidFill>
                  <a:schemeClr val="bg1"/>
                </a:solidFill>
              </a:rPr>
              <a:t>5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dirty="0" smtClean="0">
                <a:solidFill>
                  <a:schemeClr val="bg1"/>
                </a:solidFill>
              </a:rPr>
              <a:t>-7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baseline="0" dirty="0" smtClean="0">
                <a:solidFill>
                  <a:schemeClr val="bg1"/>
                </a:solidFill>
              </a:rPr>
              <a:t> </a:t>
            </a:r>
            <a:r>
              <a:rPr lang="en-GB" sz="900" b="1" dirty="0" smtClean="0">
                <a:solidFill>
                  <a:schemeClr val="bg1"/>
                </a:solidFill>
              </a:rPr>
              <a:t>| </a:t>
            </a:r>
            <a:r>
              <a:rPr lang="en-GB" sz="900" b="1" dirty="0" smtClean="0">
                <a:solidFill>
                  <a:schemeClr val="bg1"/>
                </a:solidFill>
              </a:rPr>
              <a:t>Cleveland, OH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The</a:t>
            </a:r>
            <a:r>
              <a:rPr lang="en-GB" sz="900" b="1" baseline="0" dirty="0" smtClean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 smtClean="0">
                <a:solidFill>
                  <a:schemeClr val="bg1"/>
                </a:solidFill>
              </a:rPr>
              <a:t> | CAASE18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nafems.org/caase18</a:t>
            </a:r>
            <a:endParaRPr lang="en-GB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787" y="4540611"/>
            <a:ext cx="10363200" cy="816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71787" y="3046595"/>
            <a:ext cx="103632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28" name="TextBox 27"/>
          <p:cNvSpPr txBox="1">
            <a:spLocks noChangeArrowheads="1"/>
          </p:cNvSpPr>
          <p:nvPr userDrawn="1"/>
        </p:nvSpPr>
        <p:spPr bwMode="auto">
          <a:xfrm>
            <a:off x="10265433" y="6669088"/>
            <a:ext cx="19265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June </a:t>
            </a:r>
            <a:r>
              <a:rPr lang="en-GB" sz="900" b="1" dirty="0" smtClean="0">
                <a:solidFill>
                  <a:schemeClr val="bg1"/>
                </a:solidFill>
              </a:rPr>
              <a:t>5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dirty="0" smtClean="0">
                <a:solidFill>
                  <a:schemeClr val="bg1"/>
                </a:solidFill>
              </a:rPr>
              <a:t>-7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baseline="0" dirty="0" smtClean="0">
                <a:solidFill>
                  <a:schemeClr val="bg1"/>
                </a:solidFill>
              </a:rPr>
              <a:t> </a:t>
            </a:r>
            <a:r>
              <a:rPr lang="en-GB" sz="900" b="1" dirty="0" smtClean="0">
                <a:solidFill>
                  <a:schemeClr val="bg1"/>
                </a:solidFill>
              </a:rPr>
              <a:t>| </a:t>
            </a:r>
            <a:r>
              <a:rPr lang="en-GB" sz="900" b="1" dirty="0" smtClean="0">
                <a:solidFill>
                  <a:schemeClr val="bg1"/>
                </a:solidFill>
              </a:rPr>
              <a:t>Cleveland, OH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The</a:t>
            </a:r>
            <a:r>
              <a:rPr lang="en-GB" sz="900" b="1" baseline="0" dirty="0" smtClean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 smtClean="0">
                <a:solidFill>
                  <a:schemeClr val="bg1"/>
                </a:solidFill>
              </a:rPr>
              <a:t> | CAASE18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nafems.org/caase18</a:t>
            </a:r>
            <a:endParaRPr lang="en-GB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76548"/>
            <a:ext cx="1219199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4512365"/>
            <a:ext cx="12191995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274" y="26441"/>
            <a:ext cx="6003452" cy="2277673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21" name="TextBox 20"/>
          <p:cNvSpPr txBox="1">
            <a:spLocks noChangeArrowheads="1"/>
          </p:cNvSpPr>
          <p:nvPr userDrawn="1"/>
        </p:nvSpPr>
        <p:spPr bwMode="auto">
          <a:xfrm>
            <a:off x="10265433" y="6669088"/>
            <a:ext cx="19265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June </a:t>
            </a:r>
            <a:r>
              <a:rPr lang="en-GB" sz="900" b="1" dirty="0" smtClean="0">
                <a:solidFill>
                  <a:schemeClr val="bg1"/>
                </a:solidFill>
              </a:rPr>
              <a:t>5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dirty="0" smtClean="0">
                <a:solidFill>
                  <a:schemeClr val="bg1"/>
                </a:solidFill>
              </a:rPr>
              <a:t>-7</a:t>
            </a:r>
            <a:r>
              <a:rPr lang="en-GB" sz="9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900" b="1" baseline="0" dirty="0" smtClean="0">
                <a:solidFill>
                  <a:schemeClr val="bg1"/>
                </a:solidFill>
              </a:rPr>
              <a:t> </a:t>
            </a:r>
            <a:r>
              <a:rPr lang="en-GB" sz="900" b="1" dirty="0" smtClean="0">
                <a:solidFill>
                  <a:schemeClr val="bg1"/>
                </a:solidFill>
              </a:rPr>
              <a:t>| </a:t>
            </a:r>
            <a:r>
              <a:rPr lang="en-GB" sz="900" b="1" dirty="0" smtClean="0">
                <a:solidFill>
                  <a:schemeClr val="bg1"/>
                </a:solidFill>
              </a:rPr>
              <a:t>Cleveland, OH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The</a:t>
            </a:r>
            <a:r>
              <a:rPr lang="en-GB" sz="900" b="1" baseline="0" dirty="0" smtClean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 smtClean="0">
                <a:solidFill>
                  <a:schemeClr val="bg1"/>
                </a:solidFill>
              </a:rPr>
              <a:t> | CAASE18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 smtClean="0">
                <a:solidFill>
                  <a:schemeClr val="bg1"/>
                </a:solidFill>
              </a:rPr>
              <a:t>nafems.org/caase18</a:t>
            </a:r>
            <a:endParaRPr lang="en-GB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18/01/2018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CF171E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93288" y="6343651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3133</TotalTime>
  <Words>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Matthew Ladzinski</cp:lastModifiedBy>
  <cp:revision>55</cp:revision>
  <dcterms:created xsi:type="dcterms:W3CDTF">2015-03-13T14:40:09Z</dcterms:created>
  <dcterms:modified xsi:type="dcterms:W3CDTF">2018-01-18T20:07:41Z</dcterms:modified>
</cp:coreProperties>
</file>